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1C0366-5E4E-45B1-951D-D10865CE37D6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E42DF0-7E59-487A-8102-986EE4CF6FF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Then shall the dust return to the earth as it was: and the spirit shall return unto God who gave it. Eccl 12:7 (KJV)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Music: “</a:t>
            </a:r>
            <a:r>
              <a:rPr lang="en-US" b="1" i="1" dirty="0" smtClean="0">
                <a:solidFill>
                  <a:srgbClr val="FFFF00"/>
                </a:solidFill>
              </a:rPr>
              <a:t>Mansions of our Lord</a:t>
            </a:r>
            <a:r>
              <a:rPr lang="en-US" b="1" dirty="0" smtClean="0">
                <a:solidFill>
                  <a:srgbClr val="FFFF00"/>
                </a:solidFill>
              </a:rPr>
              <a:t>” from the movie – A Bridge Too Far, performed by the US Military Academy Glee Chorus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102 On Great Lone Hill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4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529">
        <p:fade/>
      </p:transition>
    </mc:Choice>
    <mc:Fallback xmlns="">
      <p:transition spd="med" advTm="195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5867"/>
      </p:ext>
    </p:extLst>
  </p:cSld>
  <p:clrMapOvr>
    <a:masterClrMapping/>
  </p:clrMapOvr>
  <p:transition spd="slow" advTm="6395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0">
        <p:split orient="vert"/>
      </p:transition>
    </mc:Choice>
    <mc:Fallback xmlns="">
      <p:transition spd="slow" advTm="646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86">
        <p14:reveal/>
      </p:transition>
    </mc:Choice>
    <mc:Fallback xmlns="">
      <p:transition spd="slow" advTm="59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22">
        <p:fade/>
      </p:transition>
    </mc:Choice>
    <mc:Fallback xmlns="">
      <p:transition spd="med" advTm="55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797">
        <p:split orient="vert"/>
      </p:transition>
    </mc:Choice>
    <mc:Fallback xmlns="">
      <p:transition spd="slow" advTm="67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41">
        <p:split orient="vert"/>
      </p:transition>
    </mc:Choice>
    <mc:Fallback xmlns="">
      <p:transition spd="slow" advTm="62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"/>
    </mc:Choice>
    <mc:Fallback xmlns="">
      <p:transition spd="slow" advTm="523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066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And it came to pass, that the beggar died, and was carried by the angels into Abraham's bosom Luke 16:22 (KJV)</a:t>
            </a:r>
          </a:p>
        </p:txBody>
      </p:sp>
    </p:spTree>
    <p:extLst>
      <p:ext uri="{BB962C8B-B14F-4D97-AF65-F5344CB8AC3E}">
        <p14:creationId xmlns:p14="http://schemas.microsoft.com/office/powerpoint/2010/main" val="3178569665"/>
      </p:ext>
    </p:extLst>
  </p:cSld>
  <p:clrMapOvr>
    <a:masterClrMapping/>
  </p:clrMapOvr>
  <p:transition spd="slow" advTm="8889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5" y="-20782"/>
            <a:ext cx="8932545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226" y="1524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In the beginning was the Word, and the Word was with God, and the Word was God. 2 The same was in the beginning with God. 3 All things were made by him; and without him was not any thing made that was made. 4 In him was life; and the life was the light of men. </a:t>
            </a:r>
            <a:r>
              <a:rPr lang="en-US" sz="2400" b="1" dirty="0" smtClean="0">
                <a:solidFill>
                  <a:srgbClr val="FFFF00"/>
                </a:solidFill>
              </a:rPr>
              <a:t>John </a:t>
            </a:r>
            <a:r>
              <a:rPr lang="en-US" sz="2400" b="1" dirty="0">
                <a:solidFill>
                  <a:srgbClr val="FFFF00"/>
                </a:solidFill>
              </a:rPr>
              <a:t>1:1-4 (KJV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I </a:t>
            </a:r>
            <a:r>
              <a:rPr lang="en-US" sz="2400" b="1" dirty="0">
                <a:solidFill>
                  <a:srgbClr val="FFFF00"/>
                </a:solidFill>
              </a:rPr>
              <a:t>am the bread of life: he that cometh to me shall never hunger; and he that believeth on me shall never thirst. John 6:35 (KJV)</a:t>
            </a:r>
          </a:p>
        </p:txBody>
      </p:sp>
    </p:spTree>
    <p:extLst>
      <p:ext uri="{BB962C8B-B14F-4D97-AF65-F5344CB8AC3E}">
        <p14:creationId xmlns:p14="http://schemas.microsoft.com/office/powerpoint/2010/main" val="3787053615"/>
      </p:ext>
    </p:extLst>
  </p:cSld>
  <p:clrMapOvr>
    <a:masterClrMapping/>
  </p:clrMapOvr>
  <p:transition spd="slow" advTm="12583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85">
        <p:fade/>
      </p:transition>
    </mc:Choice>
    <mc:Fallback xmlns="">
      <p:transition spd="med" advTm="95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60">
        <p:split orient="vert"/>
      </p:transition>
    </mc:Choice>
    <mc:Fallback xmlns="">
      <p:transition spd="slow" advTm="656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0">
        <p:split orient="vert"/>
      </p:transition>
    </mc:Choice>
    <mc:Fallback xmlns="">
      <p:transition spd="slow" advTm="646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696">
        <p:split orient="vert"/>
      </p:transition>
    </mc:Choice>
    <mc:Fallback xmlns="">
      <p:transition spd="slow" advTm="76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04">
        <p14:reveal/>
      </p:transition>
    </mc:Choice>
    <mc:Fallback xmlns="">
      <p:transition spd="slow" advTm="5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404">
        <p14:reveal/>
      </p:transition>
    </mc:Choice>
    <mc:Fallback xmlns="">
      <p:transition spd="slow" advTm="44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07713"/>
      </p:ext>
    </p:extLst>
  </p:cSld>
  <p:clrMapOvr>
    <a:masterClrMapping/>
  </p:clrMapOvr>
  <p:transition spd="slow" advTm="9073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32">
        <p:fade/>
      </p:transition>
    </mc:Choice>
    <mc:Fallback xmlns="">
      <p:transition spd="med" advTm="61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99</Words>
  <Application>Microsoft Office PowerPoint</Application>
  <PresentationFormat>On-screen Show (4:3)</PresentationFormat>
  <Paragraphs>6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Then shall the dust return to the earth as it was: and the spirit shall return unto God who gave it. Eccl 12:7 (KJV)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</dc:creator>
  <cp:lastModifiedBy>Jerry</cp:lastModifiedBy>
  <cp:revision>10</cp:revision>
  <dcterms:created xsi:type="dcterms:W3CDTF">2014-01-12T13:54:31Z</dcterms:created>
  <dcterms:modified xsi:type="dcterms:W3CDTF">2014-01-12T16:55:51Z</dcterms:modified>
</cp:coreProperties>
</file>